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9" r:id="rId4"/>
    <p:sldId id="260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56A2E-D111-4320-A5E4-BD598F5E681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754151-BED0-4DD4-9992-B1296D7AB675}">
      <dgm:prSet/>
      <dgm:spPr/>
      <dgm:t>
        <a:bodyPr/>
        <a:lstStyle/>
        <a:p>
          <a:r>
            <a:rPr lang="pt-PT"/>
            <a:t>MediaPipe (Hand Detector) </a:t>
          </a:r>
          <a:endParaRPr lang="en-US"/>
        </a:p>
      </dgm:t>
    </dgm:pt>
    <dgm:pt modelId="{87611E70-DFC0-4B1C-93ED-5563A7C74AB2}" type="parTrans" cxnId="{036A0086-D8C6-4C8E-A086-58A346CFE93B}">
      <dgm:prSet/>
      <dgm:spPr/>
      <dgm:t>
        <a:bodyPr/>
        <a:lstStyle/>
        <a:p>
          <a:endParaRPr lang="en-US"/>
        </a:p>
      </dgm:t>
    </dgm:pt>
    <dgm:pt modelId="{5F663F78-9982-498B-A24A-0CA9EE3358B7}" type="sibTrans" cxnId="{036A0086-D8C6-4C8E-A086-58A346CFE93B}">
      <dgm:prSet/>
      <dgm:spPr/>
      <dgm:t>
        <a:bodyPr/>
        <a:lstStyle/>
        <a:p>
          <a:endParaRPr lang="en-US"/>
        </a:p>
      </dgm:t>
    </dgm:pt>
    <dgm:pt modelId="{B931111E-0179-4475-B334-CB9D02AF1118}">
      <dgm:prSet/>
      <dgm:spPr/>
      <dgm:t>
        <a:bodyPr/>
        <a:lstStyle/>
        <a:p>
          <a:r>
            <a:rPr lang="pt-PT"/>
            <a:t>OpenCV</a:t>
          </a:r>
          <a:endParaRPr lang="en-US"/>
        </a:p>
      </dgm:t>
    </dgm:pt>
    <dgm:pt modelId="{0FACFB85-B08D-4A3E-91BD-4BF47D5C9B84}" type="parTrans" cxnId="{C2CE5BDA-DE3F-445F-A3A6-E3136A177148}">
      <dgm:prSet/>
      <dgm:spPr/>
      <dgm:t>
        <a:bodyPr/>
        <a:lstStyle/>
        <a:p>
          <a:endParaRPr lang="en-US"/>
        </a:p>
      </dgm:t>
    </dgm:pt>
    <dgm:pt modelId="{844D754E-2115-4531-B459-7286313C7E4D}" type="sibTrans" cxnId="{C2CE5BDA-DE3F-445F-A3A6-E3136A177148}">
      <dgm:prSet/>
      <dgm:spPr/>
      <dgm:t>
        <a:bodyPr/>
        <a:lstStyle/>
        <a:p>
          <a:endParaRPr lang="en-US"/>
        </a:p>
      </dgm:t>
    </dgm:pt>
    <dgm:pt modelId="{6989E5D2-4ECE-4F76-BDB3-1886C2EEE912}">
      <dgm:prSet/>
      <dgm:spPr/>
      <dgm:t>
        <a:bodyPr/>
        <a:lstStyle/>
        <a:p>
          <a:r>
            <a:rPr lang="pt-PT"/>
            <a:t>Pygame</a:t>
          </a:r>
          <a:endParaRPr lang="en-US"/>
        </a:p>
      </dgm:t>
    </dgm:pt>
    <dgm:pt modelId="{4ABADAE4-CEDB-45C7-A94B-E65F43CCA84C}" type="parTrans" cxnId="{044C0673-A52C-4499-9D55-BA18D3F82650}">
      <dgm:prSet/>
      <dgm:spPr/>
      <dgm:t>
        <a:bodyPr/>
        <a:lstStyle/>
        <a:p>
          <a:endParaRPr lang="en-US"/>
        </a:p>
      </dgm:t>
    </dgm:pt>
    <dgm:pt modelId="{8E7992A6-5EB7-4300-A280-7AE993D5794C}" type="sibTrans" cxnId="{044C0673-A52C-4499-9D55-BA18D3F82650}">
      <dgm:prSet/>
      <dgm:spPr/>
      <dgm:t>
        <a:bodyPr/>
        <a:lstStyle/>
        <a:p>
          <a:endParaRPr lang="en-US"/>
        </a:p>
      </dgm:t>
    </dgm:pt>
    <dgm:pt modelId="{377F63F0-C5F1-47E7-9776-C8C184C5E014}" type="pres">
      <dgm:prSet presAssocID="{C9456A2E-D111-4320-A5E4-BD598F5E68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AF0B0B-E49C-48E9-AA16-D5136F379669}" type="pres">
      <dgm:prSet presAssocID="{B0754151-BED0-4DD4-9992-B1296D7AB675}" presName="hierRoot1" presStyleCnt="0"/>
      <dgm:spPr/>
    </dgm:pt>
    <dgm:pt modelId="{BC93F295-B0A6-4D07-8C35-82CD3CB12AD7}" type="pres">
      <dgm:prSet presAssocID="{B0754151-BED0-4DD4-9992-B1296D7AB675}" presName="composite" presStyleCnt="0"/>
      <dgm:spPr/>
    </dgm:pt>
    <dgm:pt modelId="{96B3C6C6-8B2E-4B34-8E5A-7213281D697D}" type="pres">
      <dgm:prSet presAssocID="{B0754151-BED0-4DD4-9992-B1296D7AB675}" presName="background" presStyleLbl="node0" presStyleIdx="0" presStyleCnt="3"/>
      <dgm:spPr/>
    </dgm:pt>
    <dgm:pt modelId="{2C1E83BC-6135-45A5-B5A5-77F3EFA3B763}" type="pres">
      <dgm:prSet presAssocID="{B0754151-BED0-4DD4-9992-B1296D7AB675}" presName="text" presStyleLbl="fgAcc0" presStyleIdx="0" presStyleCnt="3">
        <dgm:presLayoutVars>
          <dgm:chPref val="3"/>
        </dgm:presLayoutVars>
      </dgm:prSet>
      <dgm:spPr/>
    </dgm:pt>
    <dgm:pt modelId="{20B138F3-C7CE-4FF3-B01C-4BB9DDD818AC}" type="pres">
      <dgm:prSet presAssocID="{B0754151-BED0-4DD4-9992-B1296D7AB675}" presName="hierChild2" presStyleCnt="0"/>
      <dgm:spPr/>
    </dgm:pt>
    <dgm:pt modelId="{1385B970-0564-41CE-A06F-390501E32D4E}" type="pres">
      <dgm:prSet presAssocID="{B931111E-0179-4475-B334-CB9D02AF1118}" presName="hierRoot1" presStyleCnt="0"/>
      <dgm:spPr/>
    </dgm:pt>
    <dgm:pt modelId="{C7525CD9-4233-412C-8830-A3B55A023BC3}" type="pres">
      <dgm:prSet presAssocID="{B931111E-0179-4475-B334-CB9D02AF1118}" presName="composite" presStyleCnt="0"/>
      <dgm:spPr/>
    </dgm:pt>
    <dgm:pt modelId="{5C856785-CB9F-4592-836A-D2EAD24CA0C2}" type="pres">
      <dgm:prSet presAssocID="{B931111E-0179-4475-B334-CB9D02AF1118}" presName="background" presStyleLbl="node0" presStyleIdx="1" presStyleCnt="3"/>
      <dgm:spPr/>
    </dgm:pt>
    <dgm:pt modelId="{9730DEA7-6607-44DE-856E-67FC0C13323D}" type="pres">
      <dgm:prSet presAssocID="{B931111E-0179-4475-B334-CB9D02AF1118}" presName="text" presStyleLbl="fgAcc0" presStyleIdx="1" presStyleCnt="3">
        <dgm:presLayoutVars>
          <dgm:chPref val="3"/>
        </dgm:presLayoutVars>
      </dgm:prSet>
      <dgm:spPr/>
    </dgm:pt>
    <dgm:pt modelId="{60916ABD-63BE-43C9-BE82-47B70D71A754}" type="pres">
      <dgm:prSet presAssocID="{B931111E-0179-4475-B334-CB9D02AF1118}" presName="hierChild2" presStyleCnt="0"/>
      <dgm:spPr/>
    </dgm:pt>
    <dgm:pt modelId="{223A610B-59CB-4B32-87FA-7018E4F5DF44}" type="pres">
      <dgm:prSet presAssocID="{6989E5D2-4ECE-4F76-BDB3-1886C2EEE912}" presName="hierRoot1" presStyleCnt="0"/>
      <dgm:spPr/>
    </dgm:pt>
    <dgm:pt modelId="{23B6D2B3-40E2-4E6A-8DDD-2A3C27EC26E8}" type="pres">
      <dgm:prSet presAssocID="{6989E5D2-4ECE-4F76-BDB3-1886C2EEE912}" presName="composite" presStyleCnt="0"/>
      <dgm:spPr/>
    </dgm:pt>
    <dgm:pt modelId="{1F0C6C62-E395-4E66-A3DA-278C0D2AE1F3}" type="pres">
      <dgm:prSet presAssocID="{6989E5D2-4ECE-4F76-BDB3-1886C2EEE912}" presName="background" presStyleLbl="node0" presStyleIdx="2" presStyleCnt="3"/>
      <dgm:spPr/>
    </dgm:pt>
    <dgm:pt modelId="{D2AB7A5A-0A1E-4189-BE1B-039F6DC720A6}" type="pres">
      <dgm:prSet presAssocID="{6989E5D2-4ECE-4F76-BDB3-1886C2EEE912}" presName="text" presStyleLbl="fgAcc0" presStyleIdx="2" presStyleCnt="3">
        <dgm:presLayoutVars>
          <dgm:chPref val="3"/>
        </dgm:presLayoutVars>
      </dgm:prSet>
      <dgm:spPr/>
    </dgm:pt>
    <dgm:pt modelId="{9331F709-F761-444C-9D6B-8B65FCAFF1BE}" type="pres">
      <dgm:prSet presAssocID="{6989E5D2-4ECE-4F76-BDB3-1886C2EEE912}" presName="hierChild2" presStyleCnt="0"/>
      <dgm:spPr/>
    </dgm:pt>
  </dgm:ptLst>
  <dgm:cxnLst>
    <dgm:cxn modelId="{D8B12E05-281F-4098-A086-F84ACBAA548C}" type="presOf" srcId="{C9456A2E-D111-4320-A5E4-BD598F5E6813}" destId="{377F63F0-C5F1-47E7-9776-C8C184C5E014}" srcOrd="0" destOrd="0" presId="urn:microsoft.com/office/officeart/2005/8/layout/hierarchy1"/>
    <dgm:cxn modelId="{044C0673-A52C-4499-9D55-BA18D3F82650}" srcId="{C9456A2E-D111-4320-A5E4-BD598F5E6813}" destId="{6989E5D2-4ECE-4F76-BDB3-1886C2EEE912}" srcOrd="2" destOrd="0" parTransId="{4ABADAE4-CEDB-45C7-A94B-E65F43CCA84C}" sibTransId="{8E7992A6-5EB7-4300-A280-7AE993D5794C}"/>
    <dgm:cxn modelId="{036A0086-D8C6-4C8E-A086-58A346CFE93B}" srcId="{C9456A2E-D111-4320-A5E4-BD598F5E6813}" destId="{B0754151-BED0-4DD4-9992-B1296D7AB675}" srcOrd="0" destOrd="0" parTransId="{87611E70-DFC0-4B1C-93ED-5563A7C74AB2}" sibTransId="{5F663F78-9982-498B-A24A-0CA9EE3358B7}"/>
    <dgm:cxn modelId="{185CF789-0DA4-4EF9-BB52-A258614B0883}" type="presOf" srcId="{B931111E-0179-4475-B334-CB9D02AF1118}" destId="{9730DEA7-6607-44DE-856E-67FC0C13323D}" srcOrd="0" destOrd="0" presId="urn:microsoft.com/office/officeart/2005/8/layout/hierarchy1"/>
    <dgm:cxn modelId="{93073EC1-FFA5-4C23-AE65-A26BD0164540}" type="presOf" srcId="{B0754151-BED0-4DD4-9992-B1296D7AB675}" destId="{2C1E83BC-6135-45A5-B5A5-77F3EFA3B763}" srcOrd="0" destOrd="0" presId="urn:microsoft.com/office/officeart/2005/8/layout/hierarchy1"/>
    <dgm:cxn modelId="{C2CE5BDA-DE3F-445F-A3A6-E3136A177148}" srcId="{C9456A2E-D111-4320-A5E4-BD598F5E6813}" destId="{B931111E-0179-4475-B334-CB9D02AF1118}" srcOrd="1" destOrd="0" parTransId="{0FACFB85-B08D-4A3E-91BD-4BF47D5C9B84}" sibTransId="{844D754E-2115-4531-B459-7286313C7E4D}"/>
    <dgm:cxn modelId="{E9705EDA-A54A-4379-B0BE-0CF283330FA2}" type="presOf" srcId="{6989E5D2-4ECE-4F76-BDB3-1886C2EEE912}" destId="{D2AB7A5A-0A1E-4189-BE1B-039F6DC720A6}" srcOrd="0" destOrd="0" presId="urn:microsoft.com/office/officeart/2005/8/layout/hierarchy1"/>
    <dgm:cxn modelId="{6B6B8499-C814-4F80-8E7F-D4802BB61017}" type="presParOf" srcId="{377F63F0-C5F1-47E7-9776-C8C184C5E014}" destId="{B2AF0B0B-E49C-48E9-AA16-D5136F379669}" srcOrd="0" destOrd="0" presId="urn:microsoft.com/office/officeart/2005/8/layout/hierarchy1"/>
    <dgm:cxn modelId="{333B1517-9D1A-49C9-A1E3-C1DDE54DB716}" type="presParOf" srcId="{B2AF0B0B-E49C-48E9-AA16-D5136F379669}" destId="{BC93F295-B0A6-4D07-8C35-82CD3CB12AD7}" srcOrd="0" destOrd="0" presId="urn:microsoft.com/office/officeart/2005/8/layout/hierarchy1"/>
    <dgm:cxn modelId="{7755A41D-785D-4246-B036-35D6E6D86616}" type="presParOf" srcId="{BC93F295-B0A6-4D07-8C35-82CD3CB12AD7}" destId="{96B3C6C6-8B2E-4B34-8E5A-7213281D697D}" srcOrd="0" destOrd="0" presId="urn:microsoft.com/office/officeart/2005/8/layout/hierarchy1"/>
    <dgm:cxn modelId="{67361872-E8DC-461C-9A85-41C447C71884}" type="presParOf" srcId="{BC93F295-B0A6-4D07-8C35-82CD3CB12AD7}" destId="{2C1E83BC-6135-45A5-B5A5-77F3EFA3B763}" srcOrd="1" destOrd="0" presId="urn:microsoft.com/office/officeart/2005/8/layout/hierarchy1"/>
    <dgm:cxn modelId="{6D22A4CB-9F35-466C-9475-75E81FED7702}" type="presParOf" srcId="{B2AF0B0B-E49C-48E9-AA16-D5136F379669}" destId="{20B138F3-C7CE-4FF3-B01C-4BB9DDD818AC}" srcOrd="1" destOrd="0" presId="urn:microsoft.com/office/officeart/2005/8/layout/hierarchy1"/>
    <dgm:cxn modelId="{121A446B-B80F-4313-8265-2304974251B5}" type="presParOf" srcId="{377F63F0-C5F1-47E7-9776-C8C184C5E014}" destId="{1385B970-0564-41CE-A06F-390501E32D4E}" srcOrd="1" destOrd="0" presId="urn:microsoft.com/office/officeart/2005/8/layout/hierarchy1"/>
    <dgm:cxn modelId="{0419B888-9D66-4524-A9AC-95FC4D7587B4}" type="presParOf" srcId="{1385B970-0564-41CE-A06F-390501E32D4E}" destId="{C7525CD9-4233-412C-8830-A3B55A023BC3}" srcOrd="0" destOrd="0" presId="urn:microsoft.com/office/officeart/2005/8/layout/hierarchy1"/>
    <dgm:cxn modelId="{8D526E6A-A5A5-4C71-9A57-2BCB0D07D48E}" type="presParOf" srcId="{C7525CD9-4233-412C-8830-A3B55A023BC3}" destId="{5C856785-CB9F-4592-836A-D2EAD24CA0C2}" srcOrd="0" destOrd="0" presId="urn:microsoft.com/office/officeart/2005/8/layout/hierarchy1"/>
    <dgm:cxn modelId="{5E79366A-49DB-4F24-8606-3BF72F4CF93C}" type="presParOf" srcId="{C7525CD9-4233-412C-8830-A3B55A023BC3}" destId="{9730DEA7-6607-44DE-856E-67FC0C13323D}" srcOrd="1" destOrd="0" presId="urn:microsoft.com/office/officeart/2005/8/layout/hierarchy1"/>
    <dgm:cxn modelId="{25751B6C-CD8E-4F35-868B-6473761B99F3}" type="presParOf" srcId="{1385B970-0564-41CE-A06F-390501E32D4E}" destId="{60916ABD-63BE-43C9-BE82-47B70D71A754}" srcOrd="1" destOrd="0" presId="urn:microsoft.com/office/officeart/2005/8/layout/hierarchy1"/>
    <dgm:cxn modelId="{008E1560-9155-4433-AB6D-C50E37656F8B}" type="presParOf" srcId="{377F63F0-C5F1-47E7-9776-C8C184C5E014}" destId="{223A610B-59CB-4B32-87FA-7018E4F5DF44}" srcOrd="2" destOrd="0" presId="urn:microsoft.com/office/officeart/2005/8/layout/hierarchy1"/>
    <dgm:cxn modelId="{EED6CF63-DE98-4672-BC42-E7988C433F0F}" type="presParOf" srcId="{223A610B-59CB-4B32-87FA-7018E4F5DF44}" destId="{23B6D2B3-40E2-4E6A-8DDD-2A3C27EC26E8}" srcOrd="0" destOrd="0" presId="urn:microsoft.com/office/officeart/2005/8/layout/hierarchy1"/>
    <dgm:cxn modelId="{F3E7B9E6-9826-40D7-8A9F-08FF633A7FDF}" type="presParOf" srcId="{23B6D2B3-40E2-4E6A-8DDD-2A3C27EC26E8}" destId="{1F0C6C62-E395-4E66-A3DA-278C0D2AE1F3}" srcOrd="0" destOrd="0" presId="urn:microsoft.com/office/officeart/2005/8/layout/hierarchy1"/>
    <dgm:cxn modelId="{8ADBF991-ADC6-494F-951F-9C90059ABEA9}" type="presParOf" srcId="{23B6D2B3-40E2-4E6A-8DDD-2A3C27EC26E8}" destId="{D2AB7A5A-0A1E-4189-BE1B-039F6DC720A6}" srcOrd="1" destOrd="0" presId="urn:microsoft.com/office/officeart/2005/8/layout/hierarchy1"/>
    <dgm:cxn modelId="{8B8FEE2B-5785-4F0D-B690-475F79F38542}" type="presParOf" srcId="{223A610B-59CB-4B32-87FA-7018E4F5DF44}" destId="{9331F709-F761-444C-9D6B-8B65FCAFF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Sprites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 err="1"/>
            <a:t>LeaderBoards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Geração</a:t>
          </a:r>
          <a:r>
            <a:rPr lang="en-US" dirty="0"/>
            <a:t> do </a:t>
          </a:r>
          <a:r>
            <a:rPr lang="en-US" dirty="0" err="1"/>
            <a:t>Mapa</a:t>
          </a:r>
          <a:r>
            <a:rPr lang="en-US" dirty="0"/>
            <a:t> de Jogo</a:t>
          </a:r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Lógica do Jogo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31E0AF52-2B09-4B50-AFDE-B159BCD5689C}">
      <dgm:prSet/>
      <dgm:spPr/>
      <dgm:t>
        <a:bodyPr/>
        <a:lstStyle/>
        <a:p>
          <a:r>
            <a:rPr lang="pt-PT" dirty="0"/>
            <a:t>Instruções do Jogo</a:t>
          </a:r>
          <a:endParaRPr lang="en-US" dirty="0"/>
        </a:p>
      </dgm:t>
    </dgm:pt>
    <dgm:pt modelId="{1C3F8EB5-D0A3-48FD-97EB-4F64348A1782}" type="parTrans" cxnId="{00A6CC7A-E4FA-4093-A392-5F7EEBF1F51D}">
      <dgm:prSet/>
      <dgm:spPr/>
      <dgm:t>
        <a:bodyPr/>
        <a:lstStyle/>
        <a:p>
          <a:endParaRPr lang="en-US"/>
        </a:p>
      </dgm:t>
    </dgm:pt>
    <dgm:pt modelId="{9D2F4837-AEC3-46EA-88CE-12EF5903FACB}" type="sibTrans" cxnId="{00A6CC7A-E4FA-4093-A392-5F7EEBF1F51D}">
      <dgm:prSet/>
      <dgm:spPr/>
      <dgm:t>
        <a:bodyPr/>
        <a:lstStyle/>
        <a:p>
          <a:endParaRPr lang="en-US"/>
        </a:p>
      </dgm:t>
    </dgm:pt>
    <dgm:pt modelId="{CA58BB04-1C2C-415E-AC35-FAFF6FB4DB84}">
      <dgm:prSet/>
      <dgm:spPr/>
      <dgm:t>
        <a:bodyPr/>
        <a:lstStyle/>
        <a:p>
          <a:r>
            <a:rPr lang="pt-PT" dirty="0"/>
            <a:t>Interação com Utilizador</a:t>
          </a:r>
          <a:endParaRPr lang="en-US" dirty="0"/>
        </a:p>
      </dgm:t>
    </dgm:pt>
    <dgm:pt modelId="{342CCF2D-1B4A-4D10-9435-59BBCDC7909B}" type="parTrans" cxnId="{5BCEF5B8-DEBB-452F-8F47-C2AEBF70EB20}">
      <dgm:prSet/>
      <dgm:spPr/>
      <dgm:t>
        <a:bodyPr/>
        <a:lstStyle/>
        <a:p>
          <a:endParaRPr lang="en-US"/>
        </a:p>
      </dgm:t>
    </dgm:pt>
    <dgm:pt modelId="{F3680F25-C88A-49A7-875F-EAECA350F3ED}" type="sibTrans" cxnId="{5BCEF5B8-DEBB-452F-8F47-C2AEBF70EB20}">
      <dgm:prSet/>
      <dgm:spPr/>
      <dgm:t>
        <a:bodyPr/>
        <a:lstStyle/>
        <a:p>
          <a:endParaRPr lang="en-US"/>
        </a:p>
      </dgm:t>
    </dgm:pt>
    <dgm:pt modelId="{3D60F658-0142-40BB-A8C8-D3C12D2851E0}">
      <dgm:prSet/>
      <dgm:spPr/>
      <dgm:t>
        <a:bodyPr/>
        <a:lstStyle/>
        <a:p>
          <a:r>
            <a:rPr lang="pt-PT" dirty="0" err="1"/>
            <a:t>High</a:t>
          </a:r>
          <a:r>
            <a:rPr lang="pt-PT" dirty="0"/>
            <a:t> Scores</a:t>
          </a:r>
          <a:endParaRPr lang="en-US" dirty="0"/>
        </a:p>
      </dgm:t>
    </dgm:pt>
    <dgm:pt modelId="{0C4C29A7-3D97-47FD-8415-2A7867906551}" type="parTrans" cxnId="{04A8CFD6-008A-475E-B8F3-F7889F9BC948}">
      <dgm:prSet/>
      <dgm:spPr/>
      <dgm:t>
        <a:bodyPr/>
        <a:lstStyle/>
        <a:p>
          <a:endParaRPr lang="en-US"/>
        </a:p>
      </dgm:t>
    </dgm:pt>
    <dgm:pt modelId="{ACCB0E8F-609A-4650-BE6C-5F22501BEE30}" type="sibTrans" cxnId="{04A8CFD6-008A-475E-B8F3-F7889F9BC948}">
      <dgm:prSet/>
      <dgm:spPr/>
      <dgm:t>
        <a:bodyPr/>
        <a:lstStyle/>
        <a:p>
          <a:endParaRPr lang="en-US"/>
        </a:p>
      </dgm:t>
    </dgm:pt>
    <dgm:pt modelId="{E915A533-AFA5-454E-8484-7B1A6B87621D}">
      <dgm:prSet/>
      <dgm:spPr/>
      <dgm:t>
        <a:bodyPr/>
        <a:lstStyle/>
        <a:p>
          <a:r>
            <a:rPr lang="en-US" b="0" i="0" dirty="0" err="1"/>
            <a:t>Controlo</a:t>
          </a:r>
          <a:r>
            <a:rPr lang="en-US" b="0" i="0" dirty="0"/>
            <a:t> Corporal</a:t>
          </a:r>
          <a:endParaRPr lang="en-US" dirty="0"/>
        </a:p>
      </dgm:t>
    </dgm:pt>
    <dgm:pt modelId="{78CE9A07-0423-4867-897A-B37FC91A6578}" type="parTrans" cxnId="{8D455D75-1651-43B8-A58E-748B3999F5F7}">
      <dgm:prSet/>
      <dgm:spPr/>
      <dgm:t>
        <a:bodyPr/>
        <a:lstStyle/>
        <a:p>
          <a:endParaRPr lang="en-US"/>
        </a:p>
      </dgm:t>
    </dgm:pt>
    <dgm:pt modelId="{47899835-29A9-4C92-8A8C-E9DCCACD7162}" type="sibTrans" cxnId="{8D455D75-1651-43B8-A58E-748B3999F5F7}">
      <dgm:prSet/>
      <dgm:spPr/>
      <dgm:t>
        <a:bodyPr/>
        <a:lstStyle/>
        <a:p>
          <a:endParaRPr lang="en-US"/>
        </a:p>
      </dgm:t>
    </dgm:pt>
    <dgm:pt modelId="{FEFD7D79-6D1A-4DAF-B531-A4A30CBD418B}">
      <dgm:prSet/>
      <dgm:spPr/>
      <dgm:t>
        <a:bodyPr/>
        <a:lstStyle/>
        <a:p>
          <a:r>
            <a:rPr lang="pt-PT" dirty="0"/>
            <a:t>Winner Face</a:t>
          </a:r>
          <a:endParaRPr lang="en-US" dirty="0"/>
        </a:p>
      </dgm:t>
    </dgm:pt>
    <dgm:pt modelId="{B20D558B-3D56-4293-92FC-CDD7ED0E5665}" type="parTrans" cxnId="{1098CE8C-48C4-46D4-B8A8-F5EA9902ECEB}">
      <dgm:prSet/>
      <dgm:spPr/>
      <dgm:t>
        <a:bodyPr/>
        <a:lstStyle/>
        <a:p>
          <a:endParaRPr lang="en-US"/>
        </a:p>
      </dgm:t>
    </dgm:pt>
    <dgm:pt modelId="{81343EDD-7118-489B-896B-685BA078F619}" type="sibTrans" cxnId="{1098CE8C-48C4-46D4-B8A8-F5EA9902ECEB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131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F59EB270-DE16-4E09-8155-D31A165090F6}" type="presOf" srcId="{31E0AF52-2B09-4B50-AFDE-B159BCD5689C}" destId="{D1DA1D86-7855-4D22-B75C-D790793DFF35}" srcOrd="0" destOrd="1" presId="urn:microsoft.com/office/officeart/2005/8/layout/list1"/>
    <dgm:cxn modelId="{8D455D75-1651-43B8-A58E-748B3999F5F7}" srcId="{CB4A2177-1848-4A6E-84B4-EDC2AC98B44C}" destId="{E915A533-AFA5-454E-8484-7B1A6B87621D}" srcOrd="1" destOrd="0" parTransId="{78CE9A07-0423-4867-897A-B37FC91A6578}" sibTransId="{47899835-29A9-4C92-8A8C-E9DCCACD7162}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20547B59-75C7-4EC1-8B75-935A2BAFDC8F}" type="presOf" srcId="{3D60F658-0142-40BB-A8C8-D3C12D2851E0}" destId="{31F5168C-257A-40A6-B74D-5E8E0EBACA5C}" srcOrd="0" destOrd="1" presId="urn:microsoft.com/office/officeart/2005/8/layout/list1"/>
    <dgm:cxn modelId="{00A6CC7A-E4FA-4093-A392-5F7EEBF1F51D}" srcId="{E9A865ED-34BC-4E5D-A0C8-3CC97EB72EE3}" destId="{31E0AF52-2B09-4B50-AFDE-B159BCD5689C}" srcOrd="1" destOrd="0" parTransId="{1C3F8EB5-D0A3-48FD-97EB-4F64348A1782}" sibTransId="{9D2F4837-AEC3-46EA-88CE-12EF5903FACB}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1098CE8C-48C4-46D4-B8A8-F5EA9902ECEB}" srcId="{A544FA15-AAEA-4CB3-8D5B-8ECFECE4D7C2}" destId="{FEFD7D79-6D1A-4DAF-B531-A4A30CBD418B}" srcOrd="2" destOrd="0" parTransId="{B20D558B-3D56-4293-92FC-CDD7ED0E5665}" sibTransId="{81343EDD-7118-489B-896B-685BA078F619}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5BCEF5B8-DEBB-452F-8F47-C2AEBF70EB20}" srcId="{D718189C-EDF5-4A22-B7CE-706454E389E3}" destId="{CA58BB04-1C2C-415E-AC35-FAFF6FB4DB84}" srcOrd="1" destOrd="0" parTransId="{342CCF2D-1B4A-4D10-9435-59BBCDC7909B}" sibTransId="{F3680F25-C88A-49A7-875F-EAECA350F3ED}"/>
    <dgm:cxn modelId="{B23258B9-CDD7-4A42-B7C0-45C3FE5E4F73}" type="presOf" srcId="{E915A533-AFA5-454E-8484-7B1A6B87621D}" destId="{2F4FAEE4-CCE3-4DDE-A12C-B48BCD1D216D}" srcOrd="0" destOrd="1" presId="urn:microsoft.com/office/officeart/2005/8/layout/list1"/>
    <dgm:cxn modelId="{60F78FC1-16DF-4ADF-B3AA-17BA8E0020C7}" type="presOf" srcId="{CA58BB04-1C2C-415E-AC35-FAFF6FB4DB84}" destId="{2B162108-0577-4654-AF00-1BB7CDBE8D00}" srcOrd="0" destOrd="1" presId="urn:microsoft.com/office/officeart/2005/8/layout/list1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759855D0-CB46-44F0-816E-1817866F119F}" type="presOf" srcId="{FEFD7D79-6D1A-4DAF-B531-A4A30CBD418B}" destId="{31F5168C-257A-40A6-B74D-5E8E0EBACA5C}" srcOrd="0" destOrd="2" presId="urn:microsoft.com/office/officeart/2005/8/layout/list1"/>
    <dgm:cxn modelId="{04A8CFD6-008A-475E-B8F3-F7889F9BC948}" srcId="{A544FA15-AAEA-4CB3-8D5B-8ECFECE4D7C2}" destId="{3D60F658-0142-40BB-A8C8-D3C12D2851E0}" srcOrd="1" destOrd="0" parTransId="{0C4C29A7-3D97-47FD-8415-2A7867906551}" sibTransId="{ACCB0E8F-609A-4650-BE6C-5F22501BEE30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680233-1111-4A4C-B010-06B8ADA5AE8F}" type="doc">
      <dgm:prSet loTypeId="urn:microsoft.com/office/officeart/2018/2/layout/IconVerticalSolidList" loCatId="icon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B3A6DD-F8CC-4E0B-9429-4FD5A4C7F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Usabilidade</a:t>
          </a:r>
          <a:endParaRPr lang="en-US" dirty="0"/>
        </a:p>
      </dgm:t>
    </dgm:pt>
    <dgm:pt modelId="{1BFC863A-3F94-4C7B-8B9E-3AB22C416FE4}" type="parTrans" cxnId="{AE92FC8C-9101-4B05-8901-86C159BBAF37}">
      <dgm:prSet/>
      <dgm:spPr/>
      <dgm:t>
        <a:bodyPr/>
        <a:lstStyle/>
        <a:p>
          <a:endParaRPr lang="en-US"/>
        </a:p>
      </dgm:t>
    </dgm:pt>
    <dgm:pt modelId="{4331C364-32DA-44D6-A63F-AE6AFC8F3FF8}" type="sibTrans" cxnId="{AE92FC8C-9101-4B05-8901-86C159BBAF37}">
      <dgm:prSet/>
      <dgm:spPr/>
      <dgm:t>
        <a:bodyPr/>
        <a:lstStyle/>
        <a:p>
          <a:endParaRPr lang="en-US"/>
        </a:p>
      </dgm:t>
    </dgm:pt>
    <dgm:pt modelId="{F83F2BD8-DD6F-4DEC-819D-1723DFAD75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Facilidade a Navegar na Aplicação e a Utilizar</a:t>
          </a:r>
          <a:endParaRPr lang="en-US" dirty="0"/>
        </a:p>
      </dgm:t>
    </dgm:pt>
    <dgm:pt modelId="{4192EB89-C45E-4C45-9404-61FA8D691556}" type="parTrans" cxnId="{99AECE83-E441-46CE-AC54-513FE5EDA611}">
      <dgm:prSet/>
      <dgm:spPr/>
      <dgm:t>
        <a:bodyPr/>
        <a:lstStyle/>
        <a:p>
          <a:endParaRPr lang="en-US"/>
        </a:p>
      </dgm:t>
    </dgm:pt>
    <dgm:pt modelId="{4CE5E9D9-1933-46AD-9680-E8AA9D3B6420}" type="sibTrans" cxnId="{99AECE83-E441-46CE-AC54-513FE5EDA611}">
      <dgm:prSet/>
      <dgm:spPr/>
      <dgm:t>
        <a:bodyPr/>
        <a:lstStyle/>
        <a:p>
          <a:endParaRPr lang="en-US"/>
        </a:p>
      </dgm:t>
    </dgm:pt>
    <dgm:pt modelId="{0CDD53E7-D9D9-494F-A119-AFEE8CD9E85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Interatividade</a:t>
          </a:r>
          <a:endParaRPr lang="en-US"/>
        </a:p>
      </dgm:t>
    </dgm:pt>
    <dgm:pt modelId="{BCA17D06-3CF2-411B-9BC5-7134EEAF5FA9}" type="parTrans" cxnId="{9E2D5DF2-FC84-4ECE-A68B-1973EE8A821E}">
      <dgm:prSet/>
      <dgm:spPr/>
      <dgm:t>
        <a:bodyPr/>
        <a:lstStyle/>
        <a:p>
          <a:endParaRPr lang="en-US"/>
        </a:p>
      </dgm:t>
    </dgm:pt>
    <dgm:pt modelId="{6A04CE79-BB9B-48AF-9552-D80E4EC291D9}" type="sibTrans" cxnId="{9E2D5DF2-FC84-4ECE-A68B-1973EE8A821E}">
      <dgm:prSet/>
      <dgm:spPr/>
      <dgm:t>
        <a:bodyPr/>
        <a:lstStyle/>
        <a:p>
          <a:endParaRPr lang="en-US"/>
        </a:p>
      </dgm:t>
    </dgm:pt>
    <dgm:pt modelId="{3673DDCD-0C62-4600-8B94-FEA65404C73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Criar uma Experiência Imersiva</a:t>
          </a:r>
          <a:endParaRPr lang="en-US"/>
        </a:p>
      </dgm:t>
    </dgm:pt>
    <dgm:pt modelId="{B5485672-E630-4B80-AE54-4C4E1397041B}" type="parTrans" cxnId="{F031B0CF-A07B-4300-9590-A5F98C690D9D}">
      <dgm:prSet/>
      <dgm:spPr/>
      <dgm:t>
        <a:bodyPr/>
        <a:lstStyle/>
        <a:p>
          <a:endParaRPr lang="en-US"/>
        </a:p>
      </dgm:t>
    </dgm:pt>
    <dgm:pt modelId="{6E918EF2-3580-4B40-850B-95E7B19C9F61}" type="sibTrans" cxnId="{F031B0CF-A07B-4300-9590-A5F98C690D9D}">
      <dgm:prSet/>
      <dgm:spPr/>
      <dgm:t>
        <a:bodyPr/>
        <a:lstStyle/>
        <a:p>
          <a:endParaRPr lang="en-US"/>
        </a:p>
      </dgm:t>
    </dgm:pt>
    <dgm:pt modelId="{F4F7C9DE-C937-4710-BE35-F880214C0ED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Implementação</a:t>
          </a:r>
          <a:endParaRPr lang="en-US"/>
        </a:p>
      </dgm:t>
    </dgm:pt>
    <dgm:pt modelId="{B4C1630E-E61D-48AE-B412-D13324073465}" type="parTrans" cxnId="{058F8109-31D9-4034-B90E-264DCDE0A9C2}">
      <dgm:prSet/>
      <dgm:spPr/>
      <dgm:t>
        <a:bodyPr/>
        <a:lstStyle/>
        <a:p>
          <a:endParaRPr lang="en-US"/>
        </a:p>
      </dgm:t>
    </dgm:pt>
    <dgm:pt modelId="{7A393E35-AF3E-4EE5-9DCC-3E996EA6D225}" type="sibTrans" cxnId="{058F8109-31D9-4034-B90E-264DCDE0A9C2}">
      <dgm:prSet/>
      <dgm:spPr/>
      <dgm:t>
        <a:bodyPr/>
        <a:lstStyle/>
        <a:p>
          <a:endParaRPr lang="en-US"/>
        </a:p>
      </dgm:t>
    </dgm:pt>
    <dgm:pt modelId="{1B98F4BA-4D06-44A3-A3FD-01872853FE44}" type="pres">
      <dgm:prSet presAssocID="{98680233-1111-4A4C-B010-06B8ADA5AE8F}" presName="root" presStyleCnt="0">
        <dgm:presLayoutVars>
          <dgm:dir/>
          <dgm:resizeHandles val="exact"/>
        </dgm:presLayoutVars>
      </dgm:prSet>
      <dgm:spPr/>
    </dgm:pt>
    <dgm:pt modelId="{AFA9C16F-0424-48AF-BFBB-3B6D124C6418}" type="pres">
      <dgm:prSet presAssocID="{FBB3A6DD-F8CC-4E0B-9429-4FD5A4C7F0C5}" presName="compNode" presStyleCnt="0"/>
      <dgm:spPr/>
    </dgm:pt>
    <dgm:pt modelId="{0517DD28-C709-4938-9E99-286CC495DB86}" type="pres">
      <dgm:prSet presAssocID="{FBB3A6DD-F8CC-4E0B-9429-4FD5A4C7F0C5}" presName="bgRect" presStyleLbl="bgShp" presStyleIdx="0" presStyleCnt="3"/>
      <dgm:spPr/>
    </dgm:pt>
    <dgm:pt modelId="{30D621B8-0C37-47DD-80E8-3DE711A5F6E3}" type="pres">
      <dgm:prSet presAssocID="{FBB3A6DD-F8CC-4E0B-9429-4FD5A4C7F0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 à vela"/>
        </a:ext>
      </dgm:extLst>
    </dgm:pt>
    <dgm:pt modelId="{8B8E8B4F-660F-4E89-AD9C-73DDF6895B3C}" type="pres">
      <dgm:prSet presAssocID="{FBB3A6DD-F8CC-4E0B-9429-4FD5A4C7F0C5}" presName="spaceRect" presStyleCnt="0"/>
      <dgm:spPr/>
    </dgm:pt>
    <dgm:pt modelId="{1F5C18EC-1CA4-4FAB-894A-B2854C1BCB97}" type="pres">
      <dgm:prSet presAssocID="{FBB3A6DD-F8CC-4E0B-9429-4FD5A4C7F0C5}" presName="parTx" presStyleLbl="revTx" presStyleIdx="0" presStyleCnt="5">
        <dgm:presLayoutVars>
          <dgm:chMax val="0"/>
          <dgm:chPref val="0"/>
        </dgm:presLayoutVars>
      </dgm:prSet>
      <dgm:spPr/>
    </dgm:pt>
    <dgm:pt modelId="{9A2504DB-3751-4A89-9771-A6AFCA6EF19F}" type="pres">
      <dgm:prSet presAssocID="{FBB3A6DD-F8CC-4E0B-9429-4FD5A4C7F0C5}" presName="desTx" presStyleLbl="revTx" presStyleIdx="1" presStyleCnt="5">
        <dgm:presLayoutVars/>
      </dgm:prSet>
      <dgm:spPr/>
    </dgm:pt>
    <dgm:pt modelId="{E34DC350-7B6B-4BD7-BCFB-F0151D42122B}" type="pres">
      <dgm:prSet presAssocID="{4331C364-32DA-44D6-A63F-AE6AFC8F3FF8}" presName="sibTrans" presStyleCnt="0"/>
      <dgm:spPr/>
    </dgm:pt>
    <dgm:pt modelId="{D8DDBF63-7F93-48C5-B441-980AC8C37769}" type="pres">
      <dgm:prSet presAssocID="{0CDD53E7-D9D9-494F-A119-AFEE8CD9E858}" presName="compNode" presStyleCnt="0"/>
      <dgm:spPr/>
    </dgm:pt>
    <dgm:pt modelId="{9F26453A-99B2-4991-90FD-BE8D6C155338}" type="pres">
      <dgm:prSet presAssocID="{0CDD53E7-D9D9-494F-A119-AFEE8CD9E858}" presName="bgRect" presStyleLbl="bgShp" presStyleIdx="1" presStyleCnt="3"/>
      <dgm:spPr/>
    </dgm:pt>
    <dgm:pt modelId="{4C694CFD-EF71-4199-88A6-66569B9D5CB9}" type="pres">
      <dgm:prSet presAssocID="{0CDD53E7-D9D9-494F-A119-AFEE8CD9E8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6F645B9B-0DDE-47B3-9FA9-6126C2E4B050}" type="pres">
      <dgm:prSet presAssocID="{0CDD53E7-D9D9-494F-A119-AFEE8CD9E858}" presName="spaceRect" presStyleCnt="0"/>
      <dgm:spPr/>
    </dgm:pt>
    <dgm:pt modelId="{8CF51DAD-B137-4652-86BC-EA5745D7F748}" type="pres">
      <dgm:prSet presAssocID="{0CDD53E7-D9D9-494F-A119-AFEE8CD9E858}" presName="parTx" presStyleLbl="revTx" presStyleIdx="2" presStyleCnt="5">
        <dgm:presLayoutVars>
          <dgm:chMax val="0"/>
          <dgm:chPref val="0"/>
        </dgm:presLayoutVars>
      </dgm:prSet>
      <dgm:spPr/>
    </dgm:pt>
    <dgm:pt modelId="{B461FFFF-759C-418C-A4AB-8D67CAD4EF13}" type="pres">
      <dgm:prSet presAssocID="{0CDD53E7-D9D9-494F-A119-AFEE8CD9E858}" presName="desTx" presStyleLbl="revTx" presStyleIdx="3" presStyleCnt="5">
        <dgm:presLayoutVars/>
      </dgm:prSet>
      <dgm:spPr/>
    </dgm:pt>
    <dgm:pt modelId="{9F354F7F-E907-451D-A697-AEC8C641ABA2}" type="pres">
      <dgm:prSet presAssocID="{6A04CE79-BB9B-48AF-9552-D80E4EC291D9}" presName="sibTrans" presStyleCnt="0"/>
      <dgm:spPr/>
    </dgm:pt>
    <dgm:pt modelId="{6CC9B779-5DE4-4156-90CB-BF765F018789}" type="pres">
      <dgm:prSet presAssocID="{F4F7C9DE-C937-4710-BE35-F880214C0ED4}" presName="compNode" presStyleCnt="0"/>
      <dgm:spPr/>
    </dgm:pt>
    <dgm:pt modelId="{B4655336-32EF-44E1-923E-33F9A47A27CA}" type="pres">
      <dgm:prSet presAssocID="{F4F7C9DE-C937-4710-BE35-F880214C0ED4}" presName="bgRect" presStyleLbl="bgShp" presStyleIdx="2" presStyleCnt="3"/>
      <dgm:spPr/>
    </dgm:pt>
    <dgm:pt modelId="{F85B2136-BA75-498B-AFDF-0D65324AEA1D}" type="pres">
      <dgm:prSet presAssocID="{F4F7C9DE-C937-4710-BE35-F880214C0E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31055DE-73BA-4A8E-BD01-4CBD5344C124}" type="pres">
      <dgm:prSet presAssocID="{F4F7C9DE-C937-4710-BE35-F880214C0ED4}" presName="spaceRect" presStyleCnt="0"/>
      <dgm:spPr/>
    </dgm:pt>
    <dgm:pt modelId="{CF6D6648-172E-40F8-B7DC-BDF7C81509D4}" type="pres">
      <dgm:prSet presAssocID="{F4F7C9DE-C937-4710-BE35-F880214C0ED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18E1C00-7163-45ED-88E1-6C62095489D0}" type="presOf" srcId="{FBB3A6DD-F8CC-4E0B-9429-4FD5A4C7F0C5}" destId="{1F5C18EC-1CA4-4FAB-894A-B2854C1BCB97}" srcOrd="0" destOrd="0" presId="urn:microsoft.com/office/officeart/2018/2/layout/IconVerticalSolidList"/>
    <dgm:cxn modelId="{058F8109-31D9-4034-B90E-264DCDE0A9C2}" srcId="{98680233-1111-4A4C-B010-06B8ADA5AE8F}" destId="{F4F7C9DE-C937-4710-BE35-F880214C0ED4}" srcOrd="2" destOrd="0" parTransId="{B4C1630E-E61D-48AE-B412-D13324073465}" sibTransId="{7A393E35-AF3E-4EE5-9DCC-3E996EA6D225}"/>
    <dgm:cxn modelId="{01DB9914-45A9-49F6-B26A-FF5F436141BC}" type="presOf" srcId="{98680233-1111-4A4C-B010-06B8ADA5AE8F}" destId="{1B98F4BA-4D06-44A3-A3FD-01872853FE44}" srcOrd="0" destOrd="0" presId="urn:microsoft.com/office/officeart/2018/2/layout/IconVerticalSolidList"/>
    <dgm:cxn modelId="{6E927D39-9B6D-468B-9D0E-411DFD5D8565}" type="presOf" srcId="{0CDD53E7-D9D9-494F-A119-AFEE8CD9E858}" destId="{8CF51DAD-B137-4652-86BC-EA5745D7F748}" srcOrd="0" destOrd="0" presId="urn:microsoft.com/office/officeart/2018/2/layout/IconVerticalSolidList"/>
    <dgm:cxn modelId="{F4E57153-0A29-47A8-8316-8EC53AB34D69}" type="presOf" srcId="{F83F2BD8-DD6F-4DEC-819D-1723DFAD75A3}" destId="{9A2504DB-3751-4A89-9771-A6AFCA6EF19F}" srcOrd="0" destOrd="0" presId="urn:microsoft.com/office/officeart/2018/2/layout/IconVerticalSolidList"/>
    <dgm:cxn modelId="{99AECE83-E441-46CE-AC54-513FE5EDA611}" srcId="{FBB3A6DD-F8CC-4E0B-9429-4FD5A4C7F0C5}" destId="{F83F2BD8-DD6F-4DEC-819D-1723DFAD75A3}" srcOrd="0" destOrd="0" parTransId="{4192EB89-C45E-4C45-9404-61FA8D691556}" sibTransId="{4CE5E9D9-1933-46AD-9680-E8AA9D3B6420}"/>
    <dgm:cxn modelId="{AE92FC8C-9101-4B05-8901-86C159BBAF37}" srcId="{98680233-1111-4A4C-B010-06B8ADA5AE8F}" destId="{FBB3A6DD-F8CC-4E0B-9429-4FD5A4C7F0C5}" srcOrd="0" destOrd="0" parTransId="{1BFC863A-3F94-4C7B-8B9E-3AB22C416FE4}" sibTransId="{4331C364-32DA-44D6-A63F-AE6AFC8F3FF8}"/>
    <dgm:cxn modelId="{0080D899-CBA5-4280-8D15-B818641B6CBA}" type="presOf" srcId="{3673DDCD-0C62-4600-8B94-FEA65404C732}" destId="{B461FFFF-759C-418C-A4AB-8D67CAD4EF13}" srcOrd="0" destOrd="0" presId="urn:microsoft.com/office/officeart/2018/2/layout/IconVerticalSolidList"/>
    <dgm:cxn modelId="{F031B0CF-A07B-4300-9590-A5F98C690D9D}" srcId="{0CDD53E7-D9D9-494F-A119-AFEE8CD9E858}" destId="{3673DDCD-0C62-4600-8B94-FEA65404C732}" srcOrd="0" destOrd="0" parTransId="{B5485672-E630-4B80-AE54-4C4E1397041B}" sibTransId="{6E918EF2-3580-4B40-850B-95E7B19C9F61}"/>
    <dgm:cxn modelId="{9E2D5DF2-FC84-4ECE-A68B-1973EE8A821E}" srcId="{98680233-1111-4A4C-B010-06B8ADA5AE8F}" destId="{0CDD53E7-D9D9-494F-A119-AFEE8CD9E858}" srcOrd="1" destOrd="0" parTransId="{BCA17D06-3CF2-411B-9BC5-7134EEAF5FA9}" sibTransId="{6A04CE79-BB9B-48AF-9552-D80E4EC291D9}"/>
    <dgm:cxn modelId="{0E2E70FE-92FD-408E-98A9-27FDC89DFD1A}" type="presOf" srcId="{F4F7C9DE-C937-4710-BE35-F880214C0ED4}" destId="{CF6D6648-172E-40F8-B7DC-BDF7C81509D4}" srcOrd="0" destOrd="0" presId="urn:microsoft.com/office/officeart/2018/2/layout/IconVerticalSolidList"/>
    <dgm:cxn modelId="{A7599E9A-AD49-4776-A879-0B9D5805722E}" type="presParOf" srcId="{1B98F4BA-4D06-44A3-A3FD-01872853FE44}" destId="{AFA9C16F-0424-48AF-BFBB-3B6D124C6418}" srcOrd="0" destOrd="0" presId="urn:microsoft.com/office/officeart/2018/2/layout/IconVerticalSolidList"/>
    <dgm:cxn modelId="{09341303-9898-47AF-BB0D-71C2C27A110E}" type="presParOf" srcId="{AFA9C16F-0424-48AF-BFBB-3B6D124C6418}" destId="{0517DD28-C709-4938-9E99-286CC495DB86}" srcOrd="0" destOrd="0" presId="urn:microsoft.com/office/officeart/2018/2/layout/IconVerticalSolidList"/>
    <dgm:cxn modelId="{3C8A4EA0-C826-4C41-ACB6-06A3A3931153}" type="presParOf" srcId="{AFA9C16F-0424-48AF-BFBB-3B6D124C6418}" destId="{30D621B8-0C37-47DD-80E8-3DE711A5F6E3}" srcOrd="1" destOrd="0" presId="urn:microsoft.com/office/officeart/2018/2/layout/IconVerticalSolidList"/>
    <dgm:cxn modelId="{C3E99E18-D56C-4543-86CB-1C0DC3130B96}" type="presParOf" srcId="{AFA9C16F-0424-48AF-BFBB-3B6D124C6418}" destId="{8B8E8B4F-660F-4E89-AD9C-73DDF6895B3C}" srcOrd="2" destOrd="0" presId="urn:microsoft.com/office/officeart/2018/2/layout/IconVerticalSolidList"/>
    <dgm:cxn modelId="{06CD5EDF-430E-4D0B-8A9D-EF15F6572CA6}" type="presParOf" srcId="{AFA9C16F-0424-48AF-BFBB-3B6D124C6418}" destId="{1F5C18EC-1CA4-4FAB-894A-B2854C1BCB97}" srcOrd="3" destOrd="0" presId="urn:microsoft.com/office/officeart/2018/2/layout/IconVerticalSolidList"/>
    <dgm:cxn modelId="{CF14608B-5EEB-45E0-85D7-776276830D20}" type="presParOf" srcId="{AFA9C16F-0424-48AF-BFBB-3B6D124C6418}" destId="{9A2504DB-3751-4A89-9771-A6AFCA6EF19F}" srcOrd="4" destOrd="0" presId="urn:microsoft.com/office/officeart/2018/2/layout/IconVerticalSolidList"/>
    <dgm:cxn modelId="{D1B37C70-D626-4AD9-A7D2-5C8FD400401D}" type="presParOf" srcId="{1B98F4BA-4D06-44A3-A3FD-01872853FE44}" destId="{E34DC350-7B6B-4BD7-BCFB-F0151D42122B}" srcOrd="1" destOrd="0" presId="urn:microsoft.com/office/officeart/2018/2/layout/IconVerticalSolidList"/>
    <dgm:cxn modelId="{9C79CE90-3F52-4133-9199-6536617698FC}" type="presParOf" srcId="{1B98F4BA-4D06-44A3-A3FD-01872853FE44}" destId="{D8DDBF63-7F93-48C5-B441-980AC8C37769}" srcOrd="2" destOrd="0" presId="urn:microsoft.com/office/officeart/2018/2/layout/IconVerticalSolidList"/>
    <dgm:cxn modelId="{4E17DDE9-3BB2-4E59-8E59-59E06EE547C9}" type="presParOf" srcId="{D8DDBF63-7F93-48C5-B441-980AC8C37769}" destId="{9F26453A-99B2-4991-90FD-BE8D6C155338}" srcOrd="0" destOrd="0" presId="urn:microsoft.com/office/officeart/2018/2/layout/IconVerticalSolidList"/>
    <dgm:cxn modelId="{EFA2F73A-8933-4EBE-AAB8-E1AC32C3CACA}" type="presParOf" srcId="{D8DDBF63-7F93-48C5-B441-980AC8C37769}" destId="{4C694CFD-EF71-4199-88A6-66569B9D5CB9}" srcOrd="1" destOrd="0" presId="urn:microsoft.com/office/officeart/2018/2/layout/IconVerticalSolidList"/>
    <dgm:cxn modelId="{3839A921-CD8F-457C-92D9-5AFD79D0F7B3}" type="presParOf" srcId="{D8DDBF63-7F93-48C5-B441-980AC8C37769}" destId="{6F645B9B-0DDE-47B3-9FA9-6126C2E4B050}" srcOrd="2" destOrd="0" presId="urn:microsoft.com/office/officeart/2018/2/layout/IconVerticalSolidList"/>
    <dgm:cxn modelId="{BC895130-8F40-43AB-AD8B-0642FAE72186}" type="presParOf" srcId="{D8DDBF63-7F93-48C5-B441-980AC8C37769}" destId="{8CF51DAD-B137-4652-86BC-EA5745D7F748}" srcOrd="3" destOrd="0" presId="urn:microsoft.com/office/officeart/2018/2/layout/IconVerticalSolidList"/>
    <dgm:cxn modelId="{EDDF9485-C6EE-41D4-B912-AA66E396D572}" type="presParOf" srcId="{D8DDBF63-7F93-48C5-B441-980AC8C37769}" destId="{B461FFFF-759C-418C-A4AB-8D67CAD4EF13}" srcOrd="4" destOrd="0" presId="urn:microsoft.com/office/officeart/2018/2/layout/IconVerticalSolidList"/>
    <dgm:cxn modelId="{529BD58C-7800-4300-974A-FE7CFF54576C}" type="presParOf" srcId="{1B98F4BA-4D06-44A3-A3FD-01872853FE44}" destId="{9F354F7F-E907-451D-A697-AEC8C641ABA2}" srcOrd="3" destOrd="0" presId="urn:microsoft.com/office/officeart/2018/2/layout/IconVerticalSolidList"/>
    <dgm:cxn modelId="{96326BB2-D611-47E8-AB51-CCCE70CABCBB}" type="presParOf" srcId="{1B98F4BA-4D06-44A3-A3FD-01872853FE44}" destId="{6CC9B779-5DE4-4156-90CB-BF765F018789}" srcOrd="4" destOrd="0" presId="urn:microsoft.com/office/officeart/2018/2/layout/IconVerticalSolidList"/>
    <dgm:cxn modelId="{75CE2118-3EC3-4250-A9FE-07431785543D}" type="presParOf" srcId="{6CC9B779-5DE4-4156-90CB-BF765F018789}" destId="{B4655336-32EF-44E1-923E-33F9A47A27CA}" srcOrd="0" destOrd="0" presId="urn:microsoft.com/office/officeart/2018/2/layout/IconVerticalSolidList"/>
    <dgm:cxn modelId="{120FD117-2CA8-4BEB-A417-5286C98C245E}" type="presParOf" srcId="{6CC9B779-5DE4-4156-90CB-BF765F018789}" destId="{F85B2136-BA75-498B-AFDF-0D65324AEA1D}" srcOrd="1" destOrd="0" presId="urn:microsoft.com/office/officeart/2018/2/layout/IconVerticalSolidList"/>
    <dgm:cxn modelId="{C8D5411D-23EA-4FED-AA7C-5E21BBB05AAA}" type="presParOf" srcId="{6CC9B779-5DE4-4156-90CB-BF765F018789}" destId="{931055DE-73BA-4A8E-BD01-4CBD5344C124}" srcOrd="2" destOrd="0" presId="urn:microsoft.com/office/officeart/2018/2/layout/IconVerticalSolidList"/>
    <dgm:cxn modelId="{EDE7B63C-3FEE-4C7B-B6BE-0B7BB0DEF312}" type="presParOf" srcId="{6CC9B779-5DE4-4156-90CB-BF765F018789}" destId="{CF6D6648-172E-40F8-B7DC-BDF7C81509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3C6C6-8B2E-4B34-8E5A-7213281D697D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E83BC-6135-45A5-B5A5-77F3EFA3B763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MediaPipe (Hand Detector) </a:t>
          </a:r>
          <a:endParaRPr lang="en-US" sz="3000" kern="1200"/>
        </a:p>
      </dsp:txBody>
      <dsp:txXfrm>
        <a:off x="345993" y="1383416"/>
        <a:ext cx="2568224" cy="1594606"/>
      </dsp:txXfrm>
    </dsp:sp>
    <dsp:sp modelId="{5C856785-CB9F-4592-836A-D2EAD24CA0C2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DEA7-6607-44DE-856E-67FC0C13323D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OpenCV</a:t>
          </a:r>
          <a:endParaRPr lang="en-US" sz="3000" kern="1200"/>
        </a:p>
      </dsp:txBody>
      <dsp:txXfrm>
        <a:off x="3606206" y="1383416"/>
        <a:ext cx="2568224" cy="1594606"/>
      </dsp:txXfrm>
    </dsp:sp>
    <dsp:sp modelId="{1F0C6C62-E395-4E66-A3DA-278C0D2AE1F3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7A5A-0A1E-4189-BE1B-039F6DC720A6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Pygame</a:t>
          </a:r>
          <a:endParaRPr lang="en-US" sz="3000" kern="1200"/>
        </a:p>
      </dsp:txBody>
      <dsp:txXfrm>
        <a:off x="6866418" y="1383416"/>
        <a:ext cx="2568224" cy="1594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39488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Sprites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Instruções do Jogo</a:t>
          </a:r>
          <a:endParaRPr lang="en-US" sz="1600" kern="1200" dirty="0"/>
        </a:p>
      </dsp:txBody>
      <dsp:txXfrm>
        <a:off x="0" y="394883"/>
        <a:ext cx="6571413" cy="982799"/>
      </dsp:txXfrm>
    </dsp:sp>
    <dsp:sp modelId="{E7529EA1-83BE-4A8A-8DB2-B7DC46055ABB}">
      <dsp:nvSpPr>
        <dsp:cNvPr id="0" name=""/>
        <dsp:cNvSpPr/>
      </dsp:nvSpPr>
      <dsp:spPr>
        <a:xfrm>
          <a:off x="328570" y="15872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Beatriz Lagos</a:t>
          </a:r>
          <a:endParaRPr lang="en-US" sz="1600" kern="1200" dirty="0"/>
        </a:p>
      </dsp:txBody>
      <dsp:txXfrm>
        <a:off x="351627" y="181780"/>
        <a:ext cx="4553875" cy="426206"/>
      </dsp:txXfrm>
    </dsp:sp>
    <dsp:sp modelId="{31F5168C-257A-40A6-B74D-5E8E0EBACA5C}">
      <dsp:nvSpPr>
        <dsp:cNvPr id="0" name=""/>
        <dsp:cNvSpPr/>
      </dsp:nvSpPr>
      <dsp:spPr>
        <a:xfrm>
          <a:off x="0" y="1700243"/>
          <a:ext cx="6571413" cy="126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 err="1"/>
            <a:t>LeaderBoards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 err="1"/>
            <a:t>High</a:t>
          </a:r>
          <a:r>
            <a:rPr lang="pt-PT" sz="1600" kern="1200" dirty="0"/>
            <a:t> Scores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Winner Face</a:t>
          </a:r>
          <a:endParaRPr lang="en-US" sz="1600" kern="1200" dirty="0"/>
        </a:p>
      </dsp:txBody>
      <dsp:txXfrm>
        <a:off x="0" y="1700243"/>
        <a:ext cx="6571413" cy="1260000"/>
      </dsp:txXfrm>
    </dsp:sp>
    <dsp:sp modelId="{3DA1CB8D-5168-4B85-8EAF-D55E02F84496}">
      <dsp:nvSpPr>
        <dsp:cNvPr id="0" name=""/>
        <dsp:cNvSpPr/>
      </dsp:nvSpPr>
      <dsp:spPr>
        <a:xfrm>
          <a:off x="328570" y="146408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Milena Mori</a:t>
          </a:r>
          <a:endParaRPr lang="en-US" sz="1600" kern="1200"/>
        </a:p>
      </dsp:txBody>
      <dsp:txXfrm>
        <a:off x="351627" y="1487140"/>
        <a:ext cx="4553875" cy="426206"/>
      </dsp:txXfrm>
    </dsp:sp>
    <dsp:sp modelId="{2B162108-0577-4654-AF00-1BB7CDBE8D00}">
      <dsp:nvSpPr>
        <dsp:cNvPr id="0" name=""/>
        <dsp:cNvSpPr/>
      </dsp:nvSpPr>
      <dsp:spPr>
        <a:xfrm>
          <a:off x="0" y="328280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Geração</a:t>
          </a:r>
          <a:r>
            <a:rPr lang="en-US" sz="1600" kern="1200" dirty="0"/>
            <a:t> do </a:t>
          </a:r>
          <a:r>
            <a:rPr lang="en-US" sz="1600" kern="1200" dirty="0" err="1"/>
            <a:t>Mapa</a:t>
          </a:r>
          <a:r>
            <a:rPr lang="en-US" sz="1600" kern="1200" dirty="0"/>
            <a:t> de Jogo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Interação com Utilizador</a:t>
          </a:r>
          <a:endParaRPr lang="en-US" sz="1600" kern="1200" dirty="0"/>
        </a:p>
      </dsp:txBody>
      <dsp:txXfrm>
        <a:off x="0" y="3282803"/>
        <a:ext cx="6571413" cy="982799"/>
      </dsp:txXfrm>
    </dsp:sp>
    <dsp:sp modelId="{4E12FA64-BD14-4B82-8502-45CEEFA9B47C}">
      <dsp:nvSpPr>
        <dsp:cNvPr id="0" name=""/>
        <dsp:cNvSpPr/>
      </dsp:nvSpPr>
      <dsp:spPr>
        <a:xfrm>
          <a:off x="328570" y="304664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João Nascimento</a:t>
          </a:r>
        </a:p>
      </dsp:txBody>
      <dsp:txXfrm>
        <a:off x="351627" y="3069700"/>
        <a:ext cx="4553875" cy="426206"/>
      </dsp:txXfrm>
    </dsp:sp>
    <dsp:sp modelId="{2F4FAEE4-CCE3-4DDE-A12C-B48BCD1D216D}">
      <dsp:nvSpPr>
        <dsp:cNvPr id="0" name=""/>
        <dsp:cNvSpPr/>
      </dsp:nvSpPr>
      <dsp:spPr>
        <a:xfrm>
          <a:off x="0" y="4588163"/>
          <a:ext cx="6571413" cy="9827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Lógica do Jogo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 err="1"/>
            <a:t>Controlo</a:t>
          </a:r>
          <a:r>
            <a:rPr lang="en-US" sz="1600" b="0" i="0" kern="1200" dirty="0"/>
            <a:t> Corporal</a:t>
          </a:r>
          <a:endParaRPr lang="en-US" sz="1600" kern="1200" dirty="0"/>
        </a:p>
      </dsp:txBody>
      <dsp:txXfrm>
        <a:off x="0" y="4588163"/>
        <a:ext cx="6571413" cy="982799"/>
      </dsp:txXfrm>
    </dsp:sp>
    <dsp:sp modelId="{5A5CE6C7-272E-464D-8224-E28798366F8A}">
      <dsp:nvSpPr>
        <dsp:cNvPr id="0" name=""/>
        <dsp:cNvSpPr/>
      </dsp:nvSpPr>
      <dsp:spPr>
        <a:xfrm>
          <a:off x="328570" y="4352003"/>
          <a:ext cx="4599989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Lucyanno Frota</a:t>
          </a:r>
        </a:p>
      </dsp:txBody>
      <dsp:txXfrm>
        <a:off x="351627" y="4375060"/>
        <a:ext cx="4553875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DD28-C709-4938-9E99-286CC495DB86}">
      <dsp:nvSpPr>
        <dsp:cNvPr id="0" name=""/>
        <dsp:cNvSpPr/>
      </dsp:nvSpPr>
      <dsp:spPr>
        <a:xfrm>
          <a:off x="0" y="682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621B8-0C37-47DD-80E8-3DE711A5F6E3}">
      <dsp:nvSpPr>
        <dsp:cNvPr id="0" name=""/>
        <dsp:cNvSpPr/>
      </dsp:nvSpPr>
      <dsp:spPr>
        <a:xfrm>
          <a:off x="483369" y="360214"/>
          <a:ext cx="878853" cy="8788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5C18EC-1CA4-4FAB-894A-B2854C1BCB97}">
      <dsp:nvSpPr>
        <dsp:cNvPr id="0" name=""/>
        <dsp:cNvSpPr/>
      </dsp:nvSpPr>
      <dsp:spPr>
        <a:xfrm>
          <a:off x="1845593" y="682"/>
          <a:ext cx="2674992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Usabilidade</a:t>
          </a:r>
          <a:endParaRPr lang="en-US" sz="2500" kern="1200" dirty="0"/>
        </a:p>
      </dsp:txBody>
      <dsp:txXfrm>
        <a:off x="1845593" y="682"/>
        <a:ext cx="2674992" cy="1597916"/>
      </dsp:txXfrm>
    </dsp:sp>
    <dsp:sp modelId="{9A2504DB-3751-4A89-9771-A6AFCA6EF19F}">
      <dsp:nvSpPr>
        <dsp:cNvPr id="0" name=""/>
        <dsp:cNvSpPr/>
      </dsp:nvSpPr>
      <dsp:spPr>
        <a:xfrm>
          <a:off x="4520585" y="682"/>
          <a:ext cx="1423841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Facilidade a Navegar na Aplicação e a Utilizar</a:t>
          </a:r>
          <a:endParaRPr lang="en-US" sz="1600" kern="1200" dirty="0"/>
        </a:p>
      </dsp:txBody>
      <dsp:txXfrm>
        <a:off x="4520585" y="682"/>
        <a:ext cx="1423841" cy="1597916"/>
      </dsp:txXfrm>
    </dsp:sp>
    <dsp:sp modelId="{9F26453A-99B2-4991-90FD-BE8D6C155338}">
      <dsp:nvSpPr>
        <dsp:cNvPr id="0" name=""/>
        <dsp:cNvSpPr/>
      </dsp:nvSpPr>
      <dsp:spPr>
        <a:xfrm>
          <a:off x="0" y="1998078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94CFD-EF71-4199-88A6-66569B9D5CB9}">
      <dsp:nvSpPr>
        <dsp:cNvPr id="0" name=""/>
        <dsp:cNvSpPr/>
      </dsp:nvSpPr>
      <dsp:spPr>
        <a:xfrm>
          <a:off x="483369" y="2357609"/>
          <a:ext cx="878853" cy="8788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51DAD-B137-4652-86BC-EA5745D7F748}">
      <dsp:nvSpPr>
        <dsp:cNvPr id="0" name=""/>
        <dsp:cNvSpPr/>
      </dsp:nvSpPr>
      <dsp:spPr>
        <a:xfrm>
          <a:off x="1845593" y="1998078"/>
          <a:ext cx="2674992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Interatividade</a:t>
          </a:r>
          <a:endParaRPr lang="en-US" sz="2500" kern="1200"/>
        </a:p>
      </dsp:txBody>
      <dsp:txXfrm>
        <a:off x="1845593" y="1998078"/>
        <a:ext cx="2674992" cy="1597916"/>
      </dsp:txXfrm>
    </dsp:sp>
    <dsp:sp modelId="{B461FFFF-759C-418C-A4AB-8D67CAD4EF13}">
      <dsp:nvSpPr>
        <dsp:cNvPr id="0" name=""/>
        <dsp:cNvSpPr/>
      </dsp:nvSpPr>
      <dsp:spPr>
        <a:xfrm>
          <a:off x="4520585" y="1998078"/>
          <a:ext cx="1423841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Criar uma Experiência Imersiva</a:t>
          </a:r>
          <a:endParaRPr lang="en-US" sz="1600" kern="1200"/>
        </a:p>
      </dsp:txBody>
      <dsp:txXfrm>
        <a:off x="4520585" y="1998078"/>
        <a:ext cx="1423841" cy="1597916"/>
      </dsp:txXfrm>
    </dsp:sp>
    <dsp:sp modelId="{B4655336-32EF-44E1-923E-33F9A47A27CA}">
      <dsp:nvSpPr>
        <dsp:cNvPr id="0" name=""/>
        <dsp:cNvSpPr/>
      </dsp:nvSpPr>
      <dsp:spPr>
        <a:xfrm>
          <a:off x="0" y="3995473"/>
          <a:ext cx="5944427" cy="159791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B2136-BA75-498B-AFDF-0D65324AEA1D}">
      <dsp:nvSpPr>
        <dsp:cNvPr id="0" name=""/>
        <dsp:cNvSpPr/>
      </dsp:nvSpPr>
      <dsp:spPr>
        <a:xfrm>
          <a:off x="483369" y="4355004"/>
          <a:ext cx="878853" cy="8788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6D6648-172E-40F8-B7DC-BDF7C81509D4}">
      <dsp:nvSpPr>
        <dsp:cNvPr id="0" name=""/>
        <dsp:cNvSpPr/>
      </dsp:nvSpPr>
      <dsp:spPr>
        <a:xfrm>
          <a:off x="1845593" y="3995473"/>
          <a:ext cx="4098833" cy="159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113" tIns="169113" rIns="169113" bIns="1691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Implementação</a:t>
          </a:r>
          <a:endParaRPr lang="en-US" sz="2500" kern="1200"/>
        </a:p>
      </dsp:txBody>
      <dsp:txXfrm>
        <a:off x="1845593" y="3995473"/>
        <a:ext cx="4098833" cy="1597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8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3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7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3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3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33" r:id="rId6"/>
    <p:sldLayoutId id="2147483728" r:id="rId7"/>
    <p:sldLayoutId id="2147483729" r:id="rId8"/>
    <p:sldLayoutId id="2147483730" r:id="rId9"/>
    <p:sldLayoutId id="2147483732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60B14-88BB-4AD2-B13D-46DB2A1E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76656"/>
            <a:ext cx="5286718" cy="3063240"/>
          </a:xfrm>
        </p:spPr>
        <p:txBody>
          <a:bodyPr>
            <a:normAutofit/>
          </a:bodyPr>
          <a:lstStyle/>
          <a:p>
            <a:r>
              <a:rPr lang="pt-PT" dirty="0"/>
              <a:t>Aprendizagem Interativa para Linguagem Gestual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6850AB-E885-469E-9641-BF20F7DD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314933"/>
            <a:ext cx="4563482" cy="2315845"/>
          </a:xfrm>
        </p:spPr>
        <p:txBody>
          <a:bodyPr>
            <a:normAutofit/>
          </a:bodyPr>
          <a:lstStyle/>
          <a:p>
            <a:pPr algn="ctr"/>
            <a:r>
              <a:rPr lang="pt-PT" sz="2200" b="1" dirty="0"/>
              <a:t>Trabalho realizado por:</a:t>
            </a:r>
          </a:p>
          <a:p>
            <a:pPr algn="ctr"/>
            <a:r>
              <a:rPr lang="pt-PT" sz="2200" b="1" dirty="0"/>
              <a:t>Beatriz Lagos Nº2017257129</a:t>
            </a:r>
          </a:p>
          <a:p>
            <a:pPr algn="ctr"/>
            <a:r>
              <a:rPr lang="pt-PT" sz="2200" b="1" dirty="0"/>
              <a:t>Milena Mori Nº2016193815</a:t>
            </a:r>
          </a:p>
          <a:p>
            <a:pPr algn="ctr"/>
            <a:r>
              <a:rPr lang="pt-PT" sz="2200" b="1" dirty="0" err="1"/>
              <a:t>Lucyanno</a:t>
            </a:r>
            <a:r>
              <a:rPr lang="pt-PT" sz="2200" b="1" dirty="0"/>
              <a:t> Frota Nº2016116214</a:t>
            </a:r>
          </a:p>
          <a:p>
            <a:pPr algn="ctr"/>
            <a:r>
              <a:rPr lang="pt-PT" sz="2200" b="1" dirty="0"/>
              <a:t>João Nascimento Nº2016255675</a:t>
            </a:r>
            <a:endParaRPr lang="en-US" sz="2200" b="1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4371C4A-BBE8-0CA2-85F1-912B983D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5834697" y="1610534"/>
            <a:ext cx="5787349" cy="3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BB836-E86E-4283-866D-F84DC403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Aprendizagem Interativa para Linguagem Gestual</a:t>
            </a:r>
            <a:endParaRPr lang="en-US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E2F59C-F7FD-46A9-8A36-F16E35E5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4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ECD122-30BE-4A8C-8E15-0E7A2450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pt-PT" dirty="0"/>
              <a:t>Ferramentas a Utilizar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52B7616F-BC9E-FFE8-4A19-846C58677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830721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1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0" y="1148016"/>
            <a:ext cx="3848935" cy="2164104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497BB-1B2A-4504-AC1A-60C4BE2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Identificação das Dificuldades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2EA234E-DECE-63A3-7513-AA42EA4DA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195861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CF5058-8C7B-4F67-844E-39295773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Obrigado Pela Atenção!</a:t>
            </a:r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D27B6BEB-F60B-FC7D-B10F-76CFAC12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8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08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92</Words>
  <Application>Microsoft Office PowerPoint</Application>
  <PresentationFormat>Ecrã Panorâmico</PresentationFormat>
  <Paragraphs>32</Paragraphs>
  <Slides>6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TropicVTI</vt:lpstr>
      <vt:lpstr>Aprendizagem Interativa para Linguagem Gestual</vt:lpstr>
      <vt:lpstr>Aprendizagem Interativa para Linguagem Gestual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1</cp:revision>
  <dcterms:created xsi:type="dcterms:W3CDTF">2022-05-01T20:02:22Z</dcterms:created>
  <dcterms:modified xsi:type="dcterms:W3CDTF">2022-05-01T20:21:47Z</dcterms:modified>
</cp:coreProperties>
</file>